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FC802A8-D9ED-4943-A762-5583EF8B30D1}" type="datetimeFigureOut">
              <a:rPr lang="ru-RU" smtClean="0"/>
              <a:pPr/>
              <a:t>30.01.2019</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4157A1E-03B9-4555-A537-948293FEA7C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C802A8-D9ED-4943-A762-5583EF8B30D1}" type="datetimeFigureOut">
              <a:rPr lang="ru-RU" smtClean="0"/>
              <a:pPr/>
              <a:t>30.01.2019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157A1E-03B9-4555-A537-948293FEA7C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2FC802A8-D9ED-4943-A762-5583EF8B30D1}" type="datetimeFigureOut">
              <a:rPr lang="ru-RU" smtClean="0"/>
              <a:pPr/>
              <a:t>30.01.2019</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4157A1E-03B9-4555-A537-948293FEA7C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C802A8-D9ED-4943-A762-5583EF8B30D1}" type="datetimeFigureOut">
              <a:rPr lang="ru-RU" smtClean="0"/>
              <a:pPr/>
              <a:t>30.01.2019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157A1E-03B9-4555-A537-948293FEA7C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FC802A8-D9ED-4943-A762-5583EF8B30D1}" type="datetimeFigureOut">
              <a:rPr lang="ru-RU" smtClean="0"/>
              <a:pPr/>
              <a:t>30.01.2019</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F4157A1E-03B9-4555-A537-948293FEA7C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C802A8-D9ED-4943-A762-5583EF8B30D1}" type="datetimeFigureOut">
              <a:rPr lang="ru-RU" smtClean="0"/>
              <a:pPr/>
              <a:t>30.01.2019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157A1E-03B9-4555-A537-948293FEA7C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FC802A8-D9ED-4943-A762-5583EF8B30D1}" type="datetimeFigureOut">
              <a:rPr lang="ru-RU" smtClean="0"/>
              <a:pPr/>
              <a:t>30.01.2019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4157A1E-03B9-4555-A537-948293FEA7C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FC802A8-D9ED-4943-A762-5583EF8B30D1}" type="datetimeFigureOut">
              <a:rPr lang="ru-RU" smtClean="0"/>
              <a:pPr/>
              <a:t>30.01.2019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4157A1E-03B9-4555-A537-948293FEA7C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2FC802A8-D9ED-4943-A762-5583EF8B30D1}" type="datetimeFigureOut">
              <a:rPr lang="ru-RU" smtClean="0"/>
              <a:pPr/>
              <a:t>30.01.2019</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F4157A1E-03B9-4555-A537-948293FEA7C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C802A8-D9ED-4943-A762-5583EF8B30D1}" type="datetimeFigureOut">
              <a:rPr lang="ru-RU" smtClean="0"/>
              <a:pPr/>
              <a:t>30.01.2019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157A1E-03B9-4555-A537-948293FEA7C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2FC802A8-D9ED-4943-A762-5583EF8B30D1}" type="datetimeFigureOut">
              <a:rPr lang="ru-RU" smtClean="0"/>
              <a:pPr/>
              <a:t>30.01.2019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157A1E-03B9-4555-A537-948293FEA7C3}"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FC802A8-D9ED-4943-A762-5583EF8B30D1}" type="datetimeFigureOut">
              <a:rPr lang="ru-RU" smtClean="0"/>
              <a:pPr/>
              <a:t>30.01.2019</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4157A1E-03B9-4555-A537-948293FEA7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hmed550@mail.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584175"/>
          </a:xfrm>
        </p:spPr>
        <p:txBody>
          <a:bodyPr>
            <a:normAutofit fontScale="90000"/>
          </a:bodyPr>
          <a:lstStyle/>
          <a:p>
            <a:r>
              <a:rPr lang="ru-RU" dirty="0" smtClean="0"/>
              <a:t>Великая Отечественная война в истории моей семьи</a:t>
            </a:r>
            <a:endParaRPr lang="ru-RU" dirty="0"/>
          </a:p>
        </p:txBody>
      </p:sp>
      <p:sp>
        <p:nvSpPr>
          <p:cNvPr id="3" name="Подзаголовок 2"/>
          <p:cNvSpPr>
            <a:spLocks noGrp="1"/>
          </p:cNvSpPr>
          <p:nvPr>
            <p:ph type="subTitle" idx="1"/>
          </p:nvPr>
        </p:nvSpPr>
        <p:spPr>
          <a:xfrm>
            <a:off x="467544" y="2564904"/>
            <a:ext cx="8208912" cy="3073896"/>
          </a:xfrm>
        </p:spPr>
        <p:txBody>
          <a:bodyPr/>
          <a:lstStyle/>
          <a:p>
            <a:pPr algn="l"/>
            <a:r>
              <a:rPr lang="ru-RU" dirty="0" smtClean="0">
                <a:solidFill>
                  <a:schemeClr val="tx1"/>
                </a:solidFill>
              </a:rPr>
              <a:t>Автор - </a:t>
            </a:r>
            <a:r>
              <a:rPr lang="ru-RU" dirty="0" err="1" smtClean="0">
                <a:solidFill>
                  <a:schemeClr val="tx1"/>
                </a:solidFill>
              </a:rPr>
              <a:t>Мамбетов</a:t>
            </a:r>
            <a:r>
              <a:rPr lang="ru-RU" dirty="0" smtClean="0">
                <a:solidFill>
                  <a:schemeClr val="tx1"/>
                </a:solidFill>
              </a:rPr>
              <a:t> </a:t>
            </a:r>
            <a:r>
              <a:rPr lang="ru-RU" dirty="0" err="1" smtClean="0">
                <a:solidFill>
                  <a:schemeClr val="tx1"/>
                </a:solidFill>
              </a:rPr>
              <a:t>Темирлан</a:t>
            </a:r>
            <a:r>
              <a:rPr lang="ru-RU" dirty="0" smtClean="0">
                <a:solidFill>
                  <a:schemeClr val="tx1"/>
                </a:solidFill>
              </a:rPr>
              <a:t> Русланович </a:t>
            </a:r>
          </a:p>
          <a:p>
            <a:pPr algn="l"/>
            <a:r>
              <a:rPr lang="ru-RU" dirty="0" smtClean="0">
                <a:solidFill>
                  <a:schemeClr val="tx1"/>
                </a:solidFill>
              </a:rPr>
              <a:t>Возраст – 16 лет (10 класс)</a:t>
            </a:r>
          </a:p>
          <a:p>
            <a:pPr algn="l"/>
            <a:r>
              <a:rPr lang="ru-RU" dirty="0" smtClean="0"/>
              <a:t>Р</a:t>
            </a:r>
            <a:r>
              <a:rPr lang="ru-RU" dirty="0" smtClean="0">
                <a:solidFill>
                  <a:schemeClr val="tx1"/>
                </a:solidFill>
              </a:rPr>
              <a:t>уководитель – </a:t>
            </a:r>
            <a:r>
              <a:rPr lang="ru-RU" dirty="0" err="1" smtClean="0">
                <a:solidFill>
                  <a:schemeClr val="tx1"/>
                </a:solidFill>
              </a:rPr>
              <a:t>Жамбаева</a:t>
            </a:r>
            <a:r>
              <a:rPr lang="ru-RU" dirty="0" smtClean="0">
                <a:solidFill>
                  <a:schemeClr val="tx1"/>
                </a:solidFill>
              </a:rPr>
              <a:t> Ирина </a:t>
            </a:r>
            <a:r>
              <a:rPr lang="ru-RU" dirty="0" err="1" smtClean="0">
                <a:solidFill>
                  <a:schemeClr val="tx1"/>
                </a:solidFill>
              </a:rPr>
              <a:t>Муаедовна</a:t>
            </a:r>
            <a:endParaRPr lang="ru-RU" dirty="0" smtClean="0">
              <a:solidFill>
                <a:schemeClr val="tx1"/>
              </a:solidFill>
            </a:endParaRPr>
          </a:p>
          <a:p>
            <a:pPr algn="l"/>
            <a:r>
              <a:rPr lang="ru-RU" dirty="0" smtClean="0">
                <a:solidFill>
                  <a:schemeClr val="tx1"/>
                </a:solidFill>
              </a:rPr>
              <a:t>Должность – зам. директора по ВР, учитель истории </a:t>
            </a:r>
          </a:p>
          <a:p>
            <a:pPr algn="l"/>
            <a:r>
              <a:rPr lang="ru-RU" dirty="0" smtClean="0">
                <a:solidFill>
                  <a:schemeClr val="tx1"/>
                </a:solidFill>
              </a:rPr>
              <a:t>МКОУ </a:t>
            </a:r>
            <a:r>
              <a:rPr lang="ru-RU" dirty="0" smtClean="0"/>
              <a:t>С</a:t>
            </a:r>
            <a:r>
              <a:rPr lang="ru-RU" dirty="0" smtClean="0">
                <a:solidFill>
                  <a:schemeClr val="tx1"/>
                </a:solidFill>
              </a:rPr>
              <a:t>ОШ №2 с.п. Верхний Куркужин</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2" cstate="print"/>
          <a:srcRect/>
          <a:stretch>
            <a:fillRect/>
          </a:stretch>
        </p:blipFill>
        <p:spPr bwMode="auto">
          <a:xfrm>
            <a:off x="683568" y="692696"/>
            <a:ext cx="7128792" cy="2736304"/>
          </a:xfrm>
          <a:prstGeom prst="rect">
            <a:avLst/>
          </a:prstGeom>
          <a:noFill/>
          <a:ln w="9525">
            <a:noFill/>
            <a:miter lim="800000"/>
            <a:headEnd/>
            <a:tailEnd/>
          </a:ln>
        </p:spPr>
      </p:pic>
      <p:pic>
        <p:nvPicPr>
          <p:cNvPr id="5" name="Рисунок 4"/>
          <p:cNvPicPr/>
          <p:nvPr/>
        </p:nvPicPr>
        <p:blipFill>
          <a:blip r:embed="rId3" cstate="print"/>
          <a:srcRect/>
          <a:stretch>
            <a:fillRect/>
          </a:stretch>
        </p:blipFill>
        <p:spPr bwMode="auto">
          <a:xfrm>
            <a:off x="755576" y="3645024"/>
            <a:ext cx="7056784"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2" cstate="print"/>
          <a:srcRect/>
          <a:stretch>
            <a:fillRect/>
          </a:stretch>
        </p:blipFill>
        <p:spPr bwMode="auto">
          <a:xfrm>
            <a:off x="251520" y="260350"/>
            <a:ext cx="3384375" cy="2880618"/>
          </a:xfrm>
          <a:prstGeom prst="rect">
            <a:avLst/>
          </a:prstGeom>
          <a:noFill/>
          <a:ln w="9525">
            <a:noFill/>
            <a:miter lim="800000"/>
            <a:headEnd/>
            <a:tailEnd/>
          </a:ln>
        </p:spPr>
      </p:pic>
      <p:pic>
        <p:nvPicPr>
          <p:cNvPr id="3" name="Содержимое 3"/>
          <p:cNvPicPr>
            <a:picLocks/>
          </p:cNvPicPr>
          <p:nvPr/>
        </p:nvPicPr>
        <p:blipFill>
          <a:blip r:embed="rId3" cstate="print"/>
          <a:srcRect/>
          <a:stretch>
            <a:fillRect/>
          </a:stretch>
        </p:blipFill>
        <p:spPr bwMode="auto">
          <a:xfrm>
            <a:off x="4211960" y="260648"/>
            <a:ext cx="4030481" cy="2879725"/>
          </a:xfrm>
          <a:prstGeom prst="rect">
            <a:avLst/>
          </a:prstGeom>
          <a:noFill/>
          <a:ln w="9525">
            <a:noFill/>
            <a:miter lim="800000"/>
            <a:headEnd/>
            <a:tailEnd/>
          </a:ln>
        </p:spPr>
      </p:pic>
      <p:sp>
        <p:nvSpPr>
          <p:cNvPr id="5" name="Прямоугольник 4"/>
          <p:cNvSpPr/>
          <p:nvPr/>
        </p:nvSpPr>
        <p:spPr>
          <a:xfrm>
            <a:off x="539552" y="3429000"/>
            <a:ext cx="7416824" cy="2862322"/>
          </a:xfrm>
          <a:prstGeom prst="rect">
            <a:avLst/>
          </a:prstGeom>
        </p:spPr>
        <p:txBody>
          <a:bodyPr wrap="square">
            <a:spAutoFit/>
          </a:bodyPr>
          <a:lstStyle/>
          <a:p>
            <a:r>
              <a:rPr lang="ru-RU" i="1" dirty="0" smtClean="0">
                <a:solidFill>
                  <a:schemeClr val="bg1"/>
                </a:solidFill>
              </a:rPr>
              <a:t>А на этой фотографии, присланный брату такие слова:</a:t>
            </a:r>
            <a:r>
              <a:rPr lang="ru-RU" dirty="0" smtClean="0">
                <a:solidFill>
                  <a:schemeClr val="bg1"/>
                </a:solidFill>
              </a:rPr>
              <a:t/>
            </a:r>
            <a:br>
              <a:rPr lang="ru-RU" dirty="0" smtClean="0">
                <a:solidFill>
                  <a:schemeClr val="bg1"/>
                </a:solidFill>
              </a:rPr>
            </a:br>
            <a:r>
              <a:rPr lang="ru-RU" i="1" dirty="0" smtClean="0">
                <a:solidFill>
                  <a:schemeClr val="bg1"/>
                </a:solidFill>
              </a:rPr>
              <a:t> «На память брату от </a:t>
            </a:r>
            <a:r>
              <a:rPr lang="ru-RU" i="1" dirty="0" err="1" smtClean="0">
                <a:solidFill>
                  <a:schemeClr val="bg1"/>
                </a:solidFill>
              </a:rPr>
              <a:t>Темиржана</a:t>
            </a:r>
            <a:r>
              <a:rPr lang="ru-RU" i="1" dirty="0" smtClean="0">
                <a:solidFill>
                  <a:schemeClr val="bg1"/>
                </a:solidFill>
              </a:rPr>
              <a:t>. На карточке  (слева) стоят</a:t>
            </a:r>
            <a:r>
              <a:rPr lang="ru-RU" dirty="0" smtClean="0">
                <a:solidFill>
                  <a:schemeClr val="bg1"/>
                </a:solidFill>
              </a:rPr>
              <a:t/>
            </a:r>
            <a:br>
              <a:rPr lang="ru-RU" dirty="0" smtClean="0">
                <a:solidFill>
                  <a:schemeClr val="bg1"/>
                </a:solidFill>
              </a:rPr>
            </a:br>
            <a:r>
              <a:rPr lang="ru-RU" i="1" dirty="0" smtClean="0">
                <a:solidFill>
                  <a:schemeClr val="bg1"/>
                </a:solidFill>
              </a:rPr>
              <a:t>1. старший сержант Беспалов Александр – мой ученик,</a:t>
            </a:r>
            <a:r>
              <a:rPr lang="ru-RU" dirty="0" smtClean="0">
                <a:solidFill>
                  <a:schemeClr val="bg1"/>
                </a:solidFill>
              </a:rPr>
              <a:t/>
            </a:r>
            <a:br>
              <a:rPr lang="ru-RU" dirty="0" smtClean="0">
                <a:solidFill>
                  <a:schemeClr val="bg1"/>
                </a:solidFill>
              </a:rPr>
            </a:br>
            <a:r>
              <a:rPr lang="ru-RU" i="1" dirty="0" smtClean="0">
                <a:solidFill>
                  <a:schemeClr val="bg1"/>
                </a:solidFill>
              </a:rPr>
              <a:t>2. старший лейтенант Кирпичев Сережа – товарищ по службе,</a:t>
            </a:r>
            <a:r>
              <a:rPr lang="ru-RU" dirty="0" smtClean="0">
                <a:solidFill>
                  <a:schemeClr val="bg1"/>
                </a:solidFill>
              </a:rPr>
              <a:t/>
            </a:r>
            <a:br>
              <a:rPr lang="ru-RU" dirty="0" smtClean="0">
                <a:solidFill>
                  <a:schemeClr val="bg1"/>
                </a:solidFill>
              </a:rPr>
            </a:br>
            <a:r>
              <a:rPr lang="ru-RU" i="1" dirty="0" smtClean="0">
                <a:solidFill>
                  <a:schemeClr val="bg1"/>
                </a:solidFill>
              </a:rPr>
              <a:t>3. старший сержант </a:t>
            </a:r>
            <a:r>
              <a:rPr lang="ru-RU" i="1" dirty="0" err="1" smtClean="0">
                <a:solidFill>
                  <a:schemeClr val="bg1"/>
                </a:solidFill>
              </a:rPr>
              <a:t>Щукаев</a:t>
            </a:r>
            <a:r>
              <a:rPr lang="ru-RU" i="1" dirty="0" smtClean="0">
                <a:solidFill>
                  <a:schemeClr val="bg1"/>
                </a:solidFill>
              </a:rPr>
              <a:t> Иван – мой ученик.</a:t>
            </a:r>
            <a:r>
              <a:rPr lang="ru-RU" dirty="0" smtClean="0">
                <a:solidFill>
                  <a:schemeClr val="bg1"/>
                </a:solidFill>
              </a:rPr>
              <a:t/>
            </a:r>
            <a:br>
              <a:rPr lang="ru-RU" dirty="0" smtClean="0">
                <a:solidFill>
                  <a:schemeClr val="bg1"/>
                </a:solidFill>
              </a:rPr>
            </a:br>
            <a:r>
              <a:rPr lang="ru-RU" i="1" dirty="0" smtClean="0">
                <a:solidFill>
                  <a:schemeClr val="bg1"/>
                </a:solidFill>
              </a:rPr>
              <a:t>Со мной сидит старший лейтенант </a:t>
            </a:r>
            <a:r>
              <a:rPr lang="ru-RU" i="1" dirty="0" err="1" smtClean="0">
                <a:solidFill>
                  <a:schemeClr val="bg1"/>
                </a:solidFill>
              </a:rPr>
              <a:t>Стрельников</a:t>
            </a:r>
            <a:r>
              <a:rPr lang="ru-RU" i="1" dirty="0" smtClean="0">
                <a:solidFill>
                  <a:schemeClr val="bg1"/>
                </a:solidFill>
              </a:rPr>
              <a:t> Иван – товарищ по службе.</a:t>
            </a:r>
            <a:r>
              <a:rPr lang="ru-RU" dirty="0" smtClean="0">
                <a:solidFill>
                  <a:schemeClr val="bg1"/>
                </a:solidFill>
              </a:rPr>
              <a:t/>
            </a:r>
            <a:br>
              <a:rPr lang="ru-RU" dirty="0" smtClean="0">
                <a:solidFill>
                  <a:schemeClr val="bg1"/>
                </a:solidFill>
              </a:rPr>
            </a:br>
            <a:r>
              <a:rPr lang="ru-RU" i="1" dirty="0" smtClean="0">
                <a:solidFill>
                  <a:schemeClr val="bg1"/>
                </a:solidFill>
              </a:rPr>
              <a:t>                                                                                       20 апреля 1946 г. </a:t>
            </a:r>
            <a:r>
              <a:rPr lang="ru-RU" i="1" dirty="0" err="1" smtClean="0">
                <a:solidFill>
                  <a:schemeClr val="bg1"/>
                </a:solidFill>
              </a:rPr>
              <a:t>Найбранденбург</a:t>
            </a:r>
            <a:r>
              <a:rPr lang="ru-RU" i="1" dirty="0" smtClean="0">
                <a:solidFill>
                  <a:schemeClr val="bg1"/>
                </a:solidFill>
              </a:rPr>
              <a:t>»</a:t>
            </a:r>
            <a:r>
              <a:rPr lang="ru-RU" dirty="0" smtClean="0">
                <a:solidFill>
                  <a:schemeClr val="bg1"/>
                </a:solidFill>
              </a:rPr>
              <a:t/>
            </a:r>
            <a:br>
              <a:rPr lang="ru-RU" dirty="0" smtClean="0">
                <a:solidFill>
                  <a:schemeClr val="bg1"/>
                </a:solidFill>
              </a:rPr>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616664"/>
          </a:xfrm>
        </p:spPr>
        <p:txBody>
          <a:bodyPr/>
          <a:lstStyle/>
          <a:p>
            <a:pPr>
              <a:buNone/>
            </a:pPr>
            <a:r>
              <a:rPr lang="ru-RU" dirty="0" smtClean="0"/>
              <a:t>Адрес школы: с.п. В. Куркужин, ул. Октябрьская, 131, тел 8(866)34-79-3-50</a:t>
            </a:r>
          </a:p>
          <a:p>
            <a:pPr>
              <a:buNone/>
            </a:pPr>
            <a:r>
              <a:rPr lang="en-US" dirty="0" smtClean="0"/>
              <a:t>e-mail</a:t>
            </a:r>
            <a:r>
              <a:rPr lang="ru-RU" dirty="0" smtClean="0"/>
              <a:t> школы – </a:t>
            </a:r>
            <a:r>
              <a:rPr lang="en-US" dirty="0" smtClean="0">
                <a:hlinkClick r:id="rId2"/>
              </a:rPr>
              <a:t>ahmed550@mail.ru</a:t>
            </a:r>
            <a:endParaRPr lang="en-US" dirty="0" smtClean="0"/>
          </a:p>
          <a:p>
            <a:pPr>
              <a:buNone/>
            </a:pPr>
            <a:r>
              <a:rPr lang="ru-RU" dirty="0" smtClean="0"/>
              <a:t>Телефон руководителя 8-905-437-47-28</a:t>
            </a:r>
          </a:p>
          <a:p>
            <a:pPr>
              <a:buNone/>
            </a:pPr>
            <a:r>
              <a:rPr lang="ru-RU" dirty="0" smtClean="0"/>
              <a:t>Документы из </a:t>
            </a:r>
            <a:r>
              <a:rPr lang="ru-RU" smtClean="0"/>
              <a:t>семейного архива</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704"/>
          </a:xfrm>
        </p:spPr>
        <p:txBody>
          <a:bodyPr>
            <a:normAutofit lnSpcReduction="10000"/>
          </a:bodyPr>
          <a:lstStyle/>
          <a:p>
            <a:pPr algn="ctr">
              <a:buNone/>
            </a:pPr>
            <a:r>
              <a:rPr lang="ru-RU" b="1" i="1" dirty="0" smtClean="0">
                <a:solidFill>
                  <a:schemeClr val="bg1"/>
                </a:solidFill>
              </a:rPr>
              <a:t>Описание военной жизни.</a:t>
            </a:r>
          </a:p>
          <a:p>
            <a:pPr>
              <a:buNone/>
            </a:pPr>
            <a:r>
              <a:rPr lang="ru-RU" b="1" i="1" dirty="0" smtClean="0"/>
              <a:t>			Я хочу рассказать о своем дедушке и его двух братьев, которые участвовали в Великой Отечественной войне.</a:t>
            </a:r>
          </a:p>
          <a:p>
            <a:pPr>
              <a:buNone/>
            </a:pPr>
            <a:r>
              <a:rPr lang="ru-RU" b="1" i="1" dirty="0" smtClean="0"/>
              <a:t>			Сейчас нет уже среди нас этих замечательных людей, которые прошли войну, но память о них живет в сердцах близких и односельчан.</a:t>
            </a:r>
            <a:endParaRPr lang="ru-RU" dirty="0" smtClean="0"/>
          </a:p>
          <a:p>
            <a:pPr>
              <a:buNone/>
            </a:pPr>
            <a:r>
              <a:rPr lang="ru-RU" b="1" i="1" dirty="0" smtClean="0"/>
              <a:t>			Удивительной была судьба трех братьев </a:t>
            </a:r>
            <a:r>
              <a:rPr lang="ru-RU" b="1" i="1" dirty="0" err="1" smtClean="0"/>
              <a:t>Мамбетовых</a:t>
            </a:r>
            <a:r>
              <a:rPr lang="ru-RU" b="1" i="1" dirty="0" smtClean="0"/>
              <a:t> </a:t>
            </a:r>
            <a:r>
              <a:rPr lang="ru-RU" b="1" i="1" dirty="0" err="1" smtClean="0"/>
              <a:t>Гамеля</a:t>
            </a:r>
            <a:r>
              <a:rPr lang="ru-RU" b="1" i="1" dirty="0" smtClean="0"/>
              <a:t>, </a:t>
            </a:r>
            <a:r>
              <a:rPr lang="ru-RU" b="1" i="1" dirty="0" err="1" smtClean="0"/>
              <a:t>Петики</a:t>
            </a:r>
            <a:r>
              <a:rPr lang="ru-RU" b="1" i="1" dirty="0" smtClean="0"/>
              <a:t> и </a:t>
            </a:r>
            <a:r>
              <a:rPr lang="ru-RU" b="1" i="1" dirty="0" err="1" smtClean="0"/>
              <a:t>Темиржана</a:t>
            </a:r>
            <a:r>
              <a:rPr lang="ru-RU" b="1" i="1" dirty="0" smtClean="0"/>
              <a:t>.</a:t>
            </a:r>
          </a:p>
          <a:p>
            <a:pPr>
              <a:buNone/>
            </a:pPr>
            <a:r>
              <a:rPr lang="ru-RU" b="1" i="1" dirty="0" smtClean="0"/>
              <a:t>			Они родились в селении Верхний Куркужин в семье крестьянина – труженика </a:t>
            </a:r>
            <a:r>
              <a:rPr lang="ru-RU" b="1" i="1" dirty="0" err="1" smtClean="0"/>
              <a:t>Хатыма</a:t>
            </a:r>
            <a:r>
              <a:rPr lang="ru-RU" b="1" i="1" dirty="0" smtClean="0"/>
              <a:t> и </a:t>
            </a:r>
            <a:r>
              <a:rPr lang="ru-RU" b="1" i="1" dirty="0" err="1" smtClean="0"/>
              <a:t>Зрум</a:t>
            </a:r>
            <a:r>
              <a:rPr lang="ru-RU" b="1" i="1" dirty="0" smtClean="0"/>
              <a:t>. Когда началась война, все трое братьев были призваны на войну.</a:t>
            </a: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120720"/>
          </a:xfrm>
        </p:spPr>
        <p:txBody>
          <a:bodyPr>
            <a:normAutofit fontScale="77500" lnSpcReduction="20000"/>
          </a:bodyPr>
          <a:lstStyle/>
          <a:p>
            <a:pPr>
              <a:buNone/>
            </a:pPr>
            <a:r>
              <a:rPr lang="ru-RU" b="1" i="1" dirty="0" smtClean="0"/>
              <a:t>			Старший </a:t>
            </a:r>
            <a:r>
              <a:rPr lang="ru-RU" b="1" i="1" dirty="0" err="1" smtClean="0"/>
              <a:t>Гамель</a:t>
            </a:r>
            <a:r>
              <a:rPr lang="ru-RU" b="1" i="1" dirty="0" smtClean="0"/>
              <a:t> был призван в 1941 году, а в 1943 он попал в плен, затем был вывезен в Германию. Из Германии он был продан американцам в рабство, где работал конюхом. Оказалось, что он попал в  семью кабардинцев – беженцев из России.  После войны посольством Советского Союза по желанию </a:t>
            </a:r>
            <a:r>
              <a:rPr lang="ru-RU" b="1" i="1" dirty="0" err="1" smtClean="0"/>
              <a:t>Гамеля</a:t>
            </a:r>
            <a:r>
              <a:rPr lang="ru-RU" b="1" i="1" dirty="0" smtClean="0"/>
              <a:t> он вывезен в СССР.  Его хотели спрятать и оставить в Америке  семья, в которой он работал, но он  вернулся на Родину. С 1947 по 1957 год  по трибуналу суда был сослан в Магадан, лишь из-за того, что попал в плен, как и многие другие в то время. С 1941 года о нем не было вестей, и лишь в 1948 году родные получили письмо от него, где было сказано, что он осужден и находится в Магадане. Его жена была безграмотна. Но благодаря упорству и любви к  мужу, она смогла поехать в Магадан и провести вместе с мужем срок осуждения. В 1957 году </a:t>
            </a:r>
            <a:r>
              <a:rPr lang="ru-RU" b="1" i="1" dirty="0" err="1" smtClean="0"/>
              <a:t>Гамель</a:t>
            </a:r>
            <a:r>
              <a:rPr lang="ru-RU" b="1" i="1" dirty="0" smtClean="0"/>
              <a:t> был реабилитирован. По возвращении на Родину работал и воспитал двоих детей. Сын </a:t>
            </a:r>
            <a:r>
              <a:rPr lang="ru-RU" b="1" i="1" dirty="0" err="1" smtClean="0"/>
              <a:t>Гамеля</a:t>
            </a:r>
            <a:r>
              <a:rPr lang="ru-RU" b="1" i="1" dirty="0" smtClean="0"/>
              <a:t> Петр сейчас живет и работает в г. Санкт - Петербург, где его знают как знаменитого художника. Фотографии </a:t>
            </a:r>
            <a:r>
              <a:rPr lang="ru-RU" b="1" i="1" dirty="0" err="1" smtClean="0"/>
              <a:t>Гамеля</a:t>
            </a:r>
            <a:r>
              <a:rPr lang="ru-RU" b="1" i="1" dirty="0" smtClean="0"/>
              <a:t> у нас нет, но, наверное, она все-таки существует.</a:t>
            </a:r>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704"/>
          </a:xfrm>
        </p:spPr>
        <p:txBody>
          <a:bodyPr>
            <a:normAutofit fontScale="77500" lnSpcReduction="20000"/>
          </a:bodyPr>
          <a:lstStyle/>
          <a:p>
            <a:pPr>
              <a:buNone/>
            </a:pPr>
            <a:r>
              <a:rPr lang="ru-RU" b="1" i="1" dirty="0" smtClean="0"/>
              <a:t>			Средний из братьев </a:t>
            </a:r>
            <a:r>
              <a:rPr lang="ru-RU" b="1" i="1" dirty="0" err="1" smtClean="0"/>
              <a:t>Петика</a:t>
            </a:r>
            <a:r>
              <a:rPr lang="ru-RU" b="1" i="1" dirty="0" smtClean="0"/>
              <a:t> </a:t>
            </a:r>
            <a:r>
              <a:rPr lang="ru-RU" b="1" i="1" dirty="0" err="1" smtClean="0"/>
              <a:t>Хатымович</a:t>
            </a:r>
            <a:r>
              <a:rPr lang="ru-RU" b="1" i="1" dirty="0" smtClean="0"/>
              <a:t> – мой дедушка прошел всю войну и вернулся на Родину. </a:t>
            </a:r>
          </a:p>
          <a:p>
            <a:pPr>
              <a:buNone/>
            </a:pPr>
            <a:r>
              <a:rPr lang="ru-RU" b="1" i="1" dirty="0" smtClean="0"/>
              <a:t>			Он был призван на мобилизацию Кубинским РВК 17 февраля 1942 года в 851 артиллерийский полк наводчиком. С февраля 1943 года по март 1943 года был в госпитале на излечении после ранения в правый бок. После госпиталя продолжал воевать в своем 851 полку наводчиком с марта 1943 года по ноябрь 1945 года. Был уволен по демобилизации на основании Указа президиума Верховного Совета СССР от 25 сентября 1946 года. Обо всем этом красноречиво говорит его сохранившийся военный билет тех времен. Сохранилась его именная Благодарственная грамота с подписями командующего войсками  Первого Украинского фронта Маршала Советского Союза И. Конева, члена Военного Совета фронта генерал-лейтенанта К. </a:t>
            </a:r>
            <a:r>
              <a:rPr lang="ru-RU" b="1" i="1" dirty="0" err="1" smtClean="0"/>
              <a:t>Крайнюкова</a:t>
            </a:r>
            <a:r>
              <a:rPr lang="ru-RU" b="1" i="1" dirty="0" smtClean="0"/>
              <a:t> и генерала армии И.Петрова, датированная июлем 1945 года.</a:t>
            </a:r>
            <a:endParaRPr lang="ru-RU" dirty="0" smtClean="0"/>
          </a:p>
          <a:p>
            <a:pPr>
              <a:buNone/>
            </a:pPr>
            <a:r>
              <a:rPr lang="ru-RU" b="1" i="1" dirty="0" smtClean="0"/>
              <a:t>			</a:t>
            </a:r>
            <a:r>
              <a:rPr lang="ru-RU" b="1" i="1" dirty="0" err="1" smtClean="0"/>
              <a:t>Мамбетов</a:t>
            </a:r>
            <a:r>
              <a:rPr lang="ru-RU" b="1" i="1" dirty="0" smtClean="0"/>
              <a:t> </a:t>
            </a:r>
            <a:r>
              <a:rPr lang="ru-RU" b="1" i="1" dirty="0" err="1" smtClean="0"/>
              <a:t>Петика</a:t>
            </a:r>
            <a:r>
              <a:rPr lang="ru-RU" b="1" i="1" dirty="0" smtClean="0"/>
              <a:t> </a:t>
            </a:r>
            <a:r>
              <a:rPr lang="ru-RU" b="1" i="1" dirty="0" err="1" smtClean="0"/>
              <a:t>Хатымович</a:t>
            </a:r>
            <a:r>
              <a:rPr lang="ru-RU" b="1" i="1" dirty="0" smtClean="0"/>
              <a:t> имел правительственные награды: медаль «За отвагу» - 30 октября 1944 года; Орден Славы </a:t>
            </a:r>
            <a:r>
              <a:rPr lang="en-US" b="1" i="1" dirty="0" smtClean="0"/>
              <a:t>III</a:t>
            </a:r>
            <a:r>
              <a:rPr lang="ru-RU" b="1" i="1" dirty="0" smtClean="0"/>
              <a:t> степени – 5 июля 1945 года; Медаль «За освобождение Праги» - 9 мая 1945 года.</a:t>
            </a:r>
            <a:r>
              <a:rPr lang="ru-RU" dirty="0" smtClean="0"/>
              <a:t> </a:t>
            </a:r>
            <a:r>
              <a:rPr lang="ru-RU" b="1" i="1" dirty="0" smtClean="0"/>
              <a:t>После возвращения на Родину </a:t>
            </a:r>
            <a:r>
              <a:rPr lang="ru-RU" b="1" i="1" dirty="0" err="1" smtClean="0"/>
              <a:t>Петика</a:t>
            </a:r>
            <a:r>
              <a:rPr lang="ru-RU" b="1" i="1" dirty="0" smtClean="0"/>
              <a:t> </a:t>
            </a:r>
            <a:r>
              <a:rPr lang="ru-RU" b="1" i="1" dirty="0" err="1" smtClean="0"/>
              <a:t>Хатымович</a:t>
            </a:r>
            <a:r>
              <a:rPr lang="ru-RU" b="1" i="1" dirty="0" smtClean="0"/>
              <a:t> женился, работал в родном колхозе и воспитал шестерых детей.</a:t>
            </a:r>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704"/>
          </a:xfrm>
        </p:spPr>
        <p:txBody>
          <a:bodyPr>
            <a:normAutofit fontScale="85000" lnSpcReduction="20000"/>
          </a:bodyPr>
          <a:lstStyle/>
          <a:p>
            <a:pPr>
              <a:buNone/>
            </a:pPr>
            <a:r>
              <a:rPr lang="ru-RU" b="1" i="1" dirty="0" smtClean="0"/>
              <a:t>			Младший из братьев </a:t>
            </a:r>
            <a:r>
              <a:rPr lang="ru-RU" b="1" i="1" dirty="0" err="1" smtClean="0"/>
              <a:t>Темиржан</a:t>
            </a:r>
            <a:r>
              <a:rPr lang="ru-RU" b="1" i="1" dirty="0" smtClean="0"/>
              <a:t> </a:t>
            </a:r>
            <a:r>
              <a:rPr lang="ru-RU" b="1" i="1" dirty="0" err="1" smtClean="0"/>
              <a:t>Хатымович</a:t>
            </a:r>
            <a:r>
              <a:rPr lang="ru-RU" b="1" i="1" dirty="0" smtClean="0"/>
              <a:t> прошел всю войну от Сталинграда до Берлина. Он в 1941 году поступил в военное училище, откуда был призван на фронт.</a:t>
            </a:r>
            <a:endParaRPr lang="ru-RU" dirty="0" smtClean="0"/>
          </a:p>
          <a:p>
            <a:pPr>
              <a:buNone/>
            </a:pPr>
            <a:r>
              <a:rPr lang="ru-RU" b="1" i="1" dirty="0" smtClean="0"/>
              <a:t>			Сохранились его фотографии, которые он прислал матери и брату из </a:t>
            </a:r>
            <a:r>
              <a:rPr lang="ru-RU" b="1" i="1" dirty="0" err="1" smtClean="0"/>
              <a:t>г.Найбранденбург</a:t>
            </a:r>
            <a:r>
              <a:rPr lang="ru-RU" b="1" i="1" dirty="0" smtClean="0"/>
              <a:t> с собственноручной записью на обратной стороне, датированной 20 апреля 1946 годом.</a:t>
            </a:r>
            <a:endParaRPr lang="ru-RU" dirty="0" smtClean="0"/>
          </a:p>
          <a:p>
            <a:pPr>
              <a:buNone/>
            </a:pPr>
            <a:r>
              <a:rPr lang="ru-RU" b="1" i="1" dirty="0" smtClean="0"/>
              <a:t>			После войны </a:t>
            </a:r>
            <a:r>
              <a:rPr lang="ru-RU" b="1" i="1" dirty="0" err="1" smtClean="0"/>
              <a:t>Темиржан</a:t>
            </a:r>
            <a:r>
              <a:rPr lang="ru-RU" b="1" i="1" dirty="0" smtClean="0"/>
              <a:t> вернулся домой, где пробыл всего два месяца. Радости матери не было конца.  Ведь все три сына были живы, хотя </a:t>
            </a:r>
            <a:r>
              <a:rPr lang="ru-RU" b="1" i="1" dirty="0" err="1" smtClean="0"/>
              <a:t>Гамель</a:t>
            </a:r>
            <a:r>
              <a:rPr lang="ru-RU" b="1" i="1" dirty="0" smtClean="0"/>
              <a:t> был сослан на Колыму. </a:t>
            </a:r>
            <a:r>
              <a:rPr lang="ru-RU" b="1" i="1" dirty="0" err="1" smtClean="0"/>
              <a:t>Темиржан</a:t>
            </a:r>
            <a:r>
              <a:rPr lang="ru-RU" b="1" i="1" dirty="0" smtClean="0"/>
              <a:t> через два месяца вернулся в Германию, где был назначен комендантом г. Дрезден. Вскоре он был там убит, так трагически оборвалась его жизнь, прошел всю войну и был убит по нелепому стечению обстоятельств. До конца жизни мать хранила эти фотографии, а сейчас они у близких ему родственников.</a:t>
            </a:r>
            <a:endParaRPr lang="ru-RU" dirty="0" smtClean="0"/>
          </a:p>
          <a:p>
            <a:pPr>
              <a:buNone/>
            </a:pPr>
            <a:r>
              <a:rPr lang="ru-RU" b="1" i="1" dirty="0" smtClean="0"/>
              <a:t>			Такова была судьба трех сыновей </a:t>
            </a:r>
            <a:r>
              <a:rPr lang="ru-RU" b="1" i="1" dirty="0" err="1" smtClean="0"/>
              <a:t>Хатыма</a:t>
            </a:r>
            <a:r>
              <a:rPr lang="ru-RU" b="1" i="1" dirty="0" smtClean="0"/>
              <a:t> , которые прошли войну, испытали много бед, но остались верны своему народу, своей Родине.</a:t>
            </a: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04696"/>
          </a:xfrm>
        </p:spPr>
        <p:txBody>
          <a:bodyPr>
            <a:normAutofit/>
          </a:bodyPr>
          <a:lstStyle/>
          <a:p>
            <a:pPr>
              <a:buNone/>
            </a:pPr>
            <a:r>
              <a:rPr lang="ru-RU" dirty="0" smtClean="0"/>
              <a:t>			Война…О ней я слышал только по рассказам, по кинофильмам, по книгам. </a:t>
            </a:r>
          </a:p>
          <a:p>
            <a:pPr>
              <a:buNone/>
            </a:pPr>
            <a:r>
              <a:rPr lang="ru-RU" dirty="0" smtClean="0"/>
              <a:t>			Мой дедушка, </a:t>
            </a:r>
            <a:r>
              <a:rPr lang="ru-RU" dirty="0" err="1" smtClean="0"/>
              <a:t>Мамбетов</a:t>
            </a:r>
            <a:r>
              <a:rPr lang="ru-RU" dirty="0" smtClean="0"/>
              <a:t> </a:t>
            </a:r>
            <a:r>
              <a:rPr lang="ru-RU" dirty="0" err="1" smtClean="0"/>
              <a:t>Петика</a:t>
            </a:r>
            <a:r>
              <a:rPr lang="ru-RU" dirty="0" smtClean="0"/>
              <a:t> </a:t>
            </a:r>
            <a:r>
              <a:rPr lang="ru-RU" dirty="0" err="1" smtClean="0"/>
              <a:t>Хатымович</a:t>
            </a:r>
            <a:r>
              <a:rPr lang="ru-RU" dirty="0" smtClean="0"/>
              <a:t> был участником Великой Отечественной войны. Он прошел войну с 1941 по 1945 год. Его братья, </a:t>
            </a:r>
            <a:r>
              <a:rPr lang="ru-RU" dirty="0" err="1" smtClean="0"/>
              <a:t>Темиркан</a:t>
            </a:r>
            <a:r>
              <a:rPr lang="ru-RU" dirty="0" smtClean="0"/>
              <a:t> и </a:t>
            </a:r>
            <a:r>
              <a:rPr lang="ru-RU" dirty="0" err="1" smtClean="0"/>
              <a:t>Гамель</a:t>
            </a:r>
            <a:r>
              <a:rPr lang="ru-RU" dirty="0" smtClean="0"/>
              <a:t> тоже сражались на линиях фронта до победного конца.</a:t>
            </a:r>
          </a:p>
          <a:p>
            <a:pPr>
              <a:buNone/>
            </a:pPr>
            <a:r>
              <a:rPr lang="ru-RU" dirty="0" smtClean="0"/>
              <a:t>			Я горжусь, что у меня были такие великие дедушки.</a:t>
            </a:r>
          </a:p>
          <a:p>
            <a:pPr>
              <a:buNone/>
            </a:pPr>
            <a:r>
              <a:rPr lang="ru-RU" dirty="0" smtClean="0"/>
              <a:t>			Мой старший брат Аслан хоть и не воевал, отслужил пограничником в армии в Дагестане. Он удостоен награды «отличник пограничной службы </a:t>
            </a:r>
            <a:r>
              <a:rPr lang="en-US" dirty="0" smtClean="0"/>
              <a:t>II</a:t>
            </a:r>
            <a:r>
              <a:rPr lang="ru-RU" dirty="0" smtClean="0"/>
              <a:t> степени».</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04696"/>
          </a:xfrm>
        </p:spPr>
        <p:txBody>
          <a:bodyPr/>
          <a:lstStyle/>
          <a:p>
            <a:pPr>
              <a:buNone/>
            </a:pPr>
            <a:r>
              <a:rPr lang="ru-RU" dirty="0" smtClean="0"/>
              <a:t>		   Наша семья с честью носит имя участников Великой Отечественной войны. Я горжусь ими.</a:t>
            </a:r>
          </a:p>
          <a:p>
            <a:pPr>
              <a:buNone/>
            </a:pPr>
            <a:r>
              <a:rPr lang="ru-RU" dirty="0" smtClean="0"/>
              <a:t>            После войны мой дедушка был примером для подражания в селе, где мы живем. О нем много рассказывали наши родственники и соседи, как о доблестном, мужественном, честном, порядочном человеке. Его уже не было в живых, когда родился я, но я собирал рассказы о нем, храню его фотографии, которые у нас остались.</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lstStyle/>
          <a:p>
            <a:pPr>
              <a:buNone/>
            </a:pPr>
            <a:r>
              <a:rPr lang="ru-RU" dirty="0" smtClean="0"/>
              <a:t>			Окончив только 2 класса он проработал председателем колхоза в нашем селе в послевоенные годы. К нему обращались жители села за советом и помощью. Как говорят те, которые его знали, он оказывал посильную помощь всем нуждающимся в тяжелые послевоенные годы. Он являлся примером для подрастающего поколения.</a:t>
            </a:r>
          </a:p>
          <a:p>
            <a:pPr>
              <a:buNone/>
            </a:pPr>
            <a:r>
              <a:rPr lang="ru-RU" smtClean="0"/>
              <a:t>			Память </a:t>
            </a:r>
            <a:r>
              <a:rPr lang="ru-RU" dirty="0" smtClean="0"/>
              <a:t>о нем живет и будет жить в наших сердцах.</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3408"/>
            <a:ext cx="8229600" cy="3960440"/>
          </a:xfrm>
        </p:spPr>
        <p:txBody>
          <a:bodyPr>
            <a:noAutofit/>
          </a:bodyPr>
          <a:lstStyle/>
          <a:p>
            <a:pPr algn="l"/>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err="1" smtClean="0">
                <a:solidFill>
                  <a:schemeClr val="bg1"/>
                </a:solidFill>
              </a:rPr>
              <a:t>Мамбетов</a:t>
            </a:r>
            <a:r>
              <a:rPr lang="ru-RU" sz="1400" dirty="0" smtClean="0">
                <a:solidFill>
                  <a:schemeClr val="bg1"/>
                </a:solidFill>
              </a:rPr>
              <a:t> </a:t>
            </a:r>
            <a:r>
              <a:rPr lang="ru-RU" sz="1400" dirty="0" err="1" smtClean="0">
                <a:solidFill>
                  <a:schemeClr val="bg1"/>
                </a:solidFill>
              </a:rPr>
              <a:t>Темиржан</a:t>
            </a:r>
            <a:r>
              <a:rPr lang="ru-RU" sz="1400" dirty="0" smtClean="0">
                <a:solidFill>
                  <a:schemeClr val="bg1"/>
                </a:solidFill>
              </a:rPr>
              <a:t> </a:t>
            </a:r>
            <a:r>
              <a:rPr lang="ru-RU" sz="1400" dirty="0" err="1" smtClean="0">
                <a:solidFill>
                  <a:schemeClr val="bg1"/>
                </a:solidFill>
              </a:rPr>
              <a:t>Хатымович</a:t>
            </a:r>
            <a:r>
              <a:rPr lang="ru-RU" sz="1400" dirty="0" smtClean="0">
                <a:solidFill>
                  <a:schemeClr val="bg1"/>
                </a:solidFill>
              </a:rPr>
              <a:t> . </a:t>
            </a:r>
            <a:r>
              <a:rPr lang="ru-RU" sz="1400" i="1" dirty="0" smtClean="0">
                <a:solidFill>
                  <a:schemeClr val="bg1"/>
                </a:solidFill>
              </a:rPr>
              <a:t>На этой фотографии с обратной стороны еле различимы такие слова: </a:t>
            </a:r>
            <a:r>
              <a:rPr lang="ru-RU" sz="1400" dirty="0" smtClean="0">
                <a:solidFill>
                  <a:schemeClr val="bg1"/>
                </a:solidFill>
              </a:rPr>
              <a:t/>
            </a:r>
            <a:br>
              <a:rPr lang="ru-RU" sz="1400" dirty="0" smtClean="0">
                <a:solidFill>
                  <a:schemeClr val="bg1"/>
                </a:solidFill>
              </a:rPr>
            </a:br>
            <a:r>
              <a:rPr lang="ru-RU" sz="1400" i="1" dirty="0" smtClean="0">
                <a:solidFill>
                  <a:schemeClr val="bg1"/>
                </a:solidFill>
              </a:rPr>
              <a:t>«На долгую память родной матери, когда взгляните на фото вашего сына,  вспоминаете детство его, а потом, сына 1941 года (весна) студенческий год и сейчас, каким он стал, после того, то есть сына, который прошел Великую Отечественную войну от Сталинграда-Ленинграда-до Фашистского логово, Берлина.</a:t>
            </a:r>
            <a:r>
              <a:rPr lang="ru-RU" sz="1400" dirty="0" smtClean="0">
                <a:solidFill>
                  <a:schemeClr val="bg1"/>
                </a:solidFill>
              </a:rPr>
              <a:t/>
            </a:r>
            <a:br>
              <a:rPr lang="ru-RU" sz="1400" dirty="0" smtClean="0">
                <a:solidFill>
                  <a:schemeClr val="bg1"/>
                </a:solidFill>
              </a:rPr>
            </a:br>
            <a:r>
              <a:rPr lang="ru-RU" sz="1400" i="1" dirty="0" smtClean="0">
                <a:solidFill>
                  <a:schemeClr val="bg1"/>
                </a:solidFill>
              </a:rPr>
              <a:t>Спи, успокойся.</a:t>
            </a:r>
            <a:r>
              <a:rPr lang="ru-RU" sz="1400" dirty="0" smtClean="0">
                <a:solidFill>
                  <a:schemeClr val="bg1"/>
                </a:solidFill>
              </a:rPr>
              <a:t/>
            </a:r>
            <a:br>
              <a:rPr lang="ru-RU" sz="1400" dirty="0" smtClean="0">
                <a:solidFill>
                  <a:schemeClr val="bg1"/>
                </a:solidFill>
              </a:rPr>
            </a:br>
            <a:r>
              <a:rPr lang="ru-RU" sz="1400" i="1" dirty="0" smtClean="0">
                <a:solidFill>
                  <a:schemeClr val="bg1"/>
                </a:solidFill>
              </a:rPr>
              <a:t>Шалью накройся</a:t>
            </a:r>
            <a:r>
              <a:rPr lang="ru-RU" sz="1400" dirty="0" smtClean="0">
                <a:solidFill>
                  <a:schemeClr val="bg1"/>
                </a:solidFill>
              </a:rPr>
              <a:t/>
            </a:r>
            <a:br>
              <a:rPr lang="ru-RU" sz="1400" dirty="0" smtClean="0">
                <a:solidFill>
                  <a:schemeClr val="bg1"/>
                </a:solidFill>
              </a:rPr>
            </a:br>
            <a:r>
              <a:rPr lang="ru-RU" sz="1400" i="1" dirty="0" smtClean="0">
                <a:solidFill>
                  <a:schemeClr val="bg1"/>
                </a:solidFill>
              </a:rPr>
              <a:t>Сын ваш вернется к вам.</a:t>
            </a:r>
            <a:r>
              <a:rPr lang="ru-RU" sz="1400" dirty="0" smtClean="0">
                <a:solidFill>
                  <a:schemeClr val="bg1"/>
                </a:solidFill>
              </a:rPr>
              <a:t/>
            </a:r>
            <a:br>
              <a:rPr lang="ru-RU" sz="1400" dirty="0" smtClean="0">
                <a:solidFill>
                  <a:schemeClr val="bg1"/>
                </a:solidFill>
              </a:rPr>
            </a:br>
            <a:r>
              <a:rPr lang="ru-RU" sz="1400" i="1" dirty="0" smtClean="0">
                <a:solidFill>
                  <a:schemeClr val="bg1"/>
                </a:solidFill>
              </a:rPr>
              <a:t>Варежки снимет,</a:t>
            </a:r>
            <a:r>
              <a:rPr lang="ru-RU" sz="1400" dirty="0" smtClean="0">
                <a:solidFill>
                  <a:schemeClr val="bg1"/>
                </a:solidFill>
              </a:rPr>
              <a:t/>
            </a:r>
            <a:br>
              <a:rPr lang="ru-RU" sz="1400" dirty="0" smtClean="0">
                <a:solidFill>
                  <a:schemeClr val="bg1"/>
                </a:solidFill>
              </a:rPr>
            </a:br>
            <a:r>
              <a:rPr lang="ru-RU" sz="1400" i="1" dirty="0" smtClean="0">
                <a:solidFill>
                  <a:schemeClr val="bg1"/>
                </a:solidFill>
              </a:rPr>
              <a:t>Крепко обнимет и </a:t>
            </a:r>
            <a:r>
              <a:rPr lang="ru-RU" sz="1400" dirty="0" smtClean="0">
                <a:solidFill>
                  <a:schemeClr val="bg1"/>
                </a:solidFill>
              </a:rPr>
              <a:t/>
            </a:r>
            <a:br>
              <a:rPr lang="ru-RU" sz="1400" dirty="0" smtClean="0">
                <a:solidFill>
                  <a:schemeClr val="bg1"/>
                </a:solidFill>
              </a:rPr>
            </a:br>
            <a:r>
              <a:rPr lang="ru-RU" sz="1400" i="1" dirty="0" smtClean="0">
                <a:solidFill>
                  <a:schemeClr val="bg1"/>
                </a:solidFill>
              </a:rPr>
              <a:t>Не раз покачает головой.</a:t>
            </a:r>
            <a:r>
              <a:rPr lang="ru-RU" sz="1400" dirty="0" smtClean="0">
                <a:solidFill>
                  <a:schemeClr val="bg1"/>
                </a:solidFill>
              </a:rPr>
              <a:t/>
            </a:r>
            <a:br>
              <a:rPr lang="ru-RU" sz="1400" dirty="0" smtClean="0">
                <a:solidFill>
                  <a:schemeClr val="bg1"/>
                </a:solidFill>
              </a:rPr>
            </a:br>
            <a:r>
              <a:rPr lang="ru-RU" sz="1400" i="1" dirty="0" smtClean="0">
                <a:solidFill>
                  <a:schemeClr val="bg1"/>
                </a:solidFill>
              </a:rPr>
              <a:t>Шлет вам ваш сын </a:t>
            </a:r>
            <a:r>
              <a:rPr lang="ru-RU" sz="1400" i="1" dirty="0" err="1" smtClean="0">
                <a:solidFill>
                  <a:schemeClr val="bg1"/>
                </a:solidFill>
              </a:rPr>
              <a:t>Темиржан</a:t>
            </a:r>
            <a:r>
              <a:rPr lang="ru-RU" sz="1400" i="1" dirty="0" smtClean="0">
                <a:solidFill>
                  <a:schemeClr val="bg1"/>
                </a:solidFill>
              </a:rPr>
              <a:t>, </a:t>
            </a:r>
            <a:br>
              <a:rPr lang="ru-RU" sz="1400" i="1" dirty="0" smtClean="0">
                <a:solidFill>
                  <a:schemeClr val="bg1"/>
                </a:solidFill>
              </a:rPr>
            </a:br>
            <a:r>
              <a:rPr lang="ru-RU" sz="1400" i="1" dirty="0" smtClean="0">
                <a:solidFill>
                  <a:schemeClr val="bg1"/>
                </a:solidFill>
              </a:rPr>
              <a:t>старший лейтенант </a:t>
            </a:r>
            <a:r>
              <a:rPr lang="ru-RU" sz="1400" i="1" dirty="0" err="1" smtClean="0">
                <a:solidFill>
                  <a:schemeClr val="bg1"/>
                </a:solidFill>
              </a:rPr>
              <a:t>Мамбетов</a:t>
            </a:r>
            <a:r>
              <a:rPr lang="ru-RU" sz="1400" i="1" dirty="0" smtClean="0">
                <a:solidFill>
                  <a:schemeClr val="bg1"/>
                </a:solidFill>
              </a:rPr>
              <a:t> Т.Х.</a:t>
            </a:r>
            <a:r>
              <a:rPr lang="ru-RU" sz="1400" dirty="0" smtClean="0">
                <a:solidFill>
                  <a:schemeClr val="bg1"/>
                </a:solidFill>
              </a:rPr>
              <a:t/>
            </a:r>
            <a:br>
              <a:rPr lang="ru-RU" sz="1400" dirty="0" smtClean="0">
                <a:solidFill>
                  <a:schemeClr val="bg1"/>
                </a:solidFill>
              </a:rPr>
            </a:br>
            <a:r>
              <a:rPr lang="ru-RU" sz="1400" i="1" dirty="0" smtClean="0">
                <a:solidFill>
                  <a:schemeClr val="bg1"/>
                </a:solidFill>
              </a:rPr>
              <a:t>Полевая почта 72476 «м»».</a:t>
            </a:r>
            <a:r>
              <a:rPr lang="ru-RU" sz="1400" dirty="0" smtClean="0">
                <a:solidFill>
                  <a:schemeClr val="bg1"/>
                </a:solidFill>
              </a:rPr>
              <a:t/>
            </a:r>
            <a:br>
              <a:rPr lang="ru-RU" sz="1400" dirty="0" smtClean="0">
                <a:solidFill>
                  <a:schemeClr val="bg1"/>
                </a:solidFill>
              </a:rPr>
            </a:br>
            <a:r>
              <a:rPr lang="ru-RU" sz="1400" dirty="0" smtClean="0"/>
              <a:t/>
            </a:r>
            <a:br>
              <a:rPr lang="ru-RU" sz="1400" dirty="0" smtClean="0"/>
            </a:br>
            <a:endParaRPr lang="ru-RU" sz="1400" dirty="0"/>
          </a:p>
        </p:txBody>
      </p:sp>
      <p:sp>
        <p:nvSpPr>
          <p:cNvPr id="3" name="Содержимое 2"/>
          <p:cNvSpPr>
            <a:spLocks noGrp="1"/>
          </p:cNvSpPr>
          <p:nvPr>
            <p:ph idx="1"/>
          </p:nvPr>
        </p:nvSpPr>
        <p:spPr>
          <a:xfrm>
            <a:off x="457200" y="3789040"/>
            <a:ext cx="8229600" cy="2520320"/>
          </a:xfrm>
        </p:spPr>
        <p:txBody>
          <a:bodyPr/>
          <a:lstStyle/>
          <a:p>
            <a:pPr>
              <a:buNone/>
            </a:pPr>
            <a:r>
              <a:rPr lang="ru-RU" sz="1800" dirty="0" err="1" smtClean="0">
                <a:solidFill>
                  <a:schemeClr val="bg1"/>
                </a:solidFill>
              </a:rPr>
              <a:t>Мамбетов</a:t>
            </a:r>
            <a:r>
              <a:rPr lang="ru-RU" sz="1800" dirty="0" smtClean="0">
                <a:solidFill>
                  <a:schemeClr val="bg1"/>
                </a:solidFill>
              </a:rPr>
              <a:t> </a:t>
            </a:r>
            <a:r>
              <a:rPr lang="ru-RU" sz="1800" dirty="0" err="1" smtClean="0">
                <a:solidFill>
                  <a:schemeClr val="bg1"/>
                </a:solidFill>
              </a:rPr>
              <a:t>Петика</a:t>
            </a:r>
            <a:r>
              <a:rPr lang="ru-RU" sz="1800" dirty="0" smtClean="0">
                <a:solidFill>
                  <a:schemeClr val="bg1"/>
                </a:solidFill>
              </a:rPr>
              <a:t> </a:t>
            </a:r>
            <a:r>
              <a:rPr lang="ru-RU" sz="1800" dirty="0" err="1" smtClean="0">
                <a:solidFill>
                  <a:schemeClr val="bg1"/>
                </a:solidFill>
              </a:rPr>
              <a:t>Хатымович</a:t>
            </a:r>
            <a:endParaRPr lang="ru-RU" sz="1800" dirty="0" smtClean="0">
              <a:solidFill>
                <a:schemeClr val="bg1"/>
              </a:solidFill>
            </a:endParaRPr>
          </a:p>
          <a:p>
            <a:endParaRPr lang="ru-RU" dirty="0"/>
          </a:p>
        </p:txBody>
      </p:sp>
      <p:pic>
        <p:nvPicPr>
          <p:cNvPr id="5" name="Рисунок 4"/>
          <p:cNvPicPr/>
          <p:nvPr/>
        </p:nvPicPr>
        <p:blipFill>
          <a:blip r:embed="rId2" cstate="print"/>
          <a:srcRect/>
          <a:stretch>
            <a:fillRect/>
          </a:stretch>
        </p:blipFill>
        <p:spPr bwMode="auto">
          <a:xfrm>
            <a:off x="5868144" y="1556792"/>
            <a:ext cx="2232248" cy="2190750"/>
          </a:xfrm>
          <a:prstGeom prst="rect">
            <a:avLst/>
          </a:prstGeom>
          <a:noFill/>
          <a:ln w="9525">
            <a:noFill/>
            <a:miter lim="800000"/>
            <a:headEnd/>
            <a:tailEnd/>
          </a:ln>
        </p:spPr>
      </p:pic>
      <p:pic>
        <p:nvPicPr>
          <p:cNvPr id="6" name="Рисунок 5"/>
          <p:cNvPicPr/>
          <p:nvPr/>
        </p:nvPicPr>
        <p:blipFill>
          <a:blip r:embed="rId3" cstate="print"/>
          <a:srcRect/>
          <a:stretch>
            <a:fillRect/>
          </a:stretch>
        </p:blipFill>
        <p:spPr bwMode="auto">
          <a:xfrm>
            <a:off x="1115616" y="4365104"/>
            <a:ext cx="230505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64</TotalTime>
  <Words>88</Words>
  <Application>Microsoft Office PowerPoint</Application>
  <PresentationFormat>Экран (4:3)</PresentationFormat>
  <Paragraphs>34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Великая Отечественная война в истории моей семьи</vt:lpstr>
      <vt:lpstr>Слайд 2</vt:lpstr>
      <vt:lpstr>Слайд 3</vt:lpstr>
      <vt:lpstr>Слайд 4</vt:lpstr>
      <vt:lpstr>Слайд 5</vt:lpstr>
      <vt:lpstr>Слайд 6</vt:lpstr>
      <vt:lpstr>Слайд 7</vt:lpstr>
      <vt:lpstr>Слайд 8</vt:lpstr>
      <vt:lpstr>   Мамбетов Темиржан Хатымович . На этой фотографии с обратной стороны еле различимы такие слова:  «На долгую память родной матери, когда взгляните на фото вашего сына,  вспоминаете детство его, а потом, сына 1941 года (весна) студенческий год и сейчас, каким он стал, после того, то есть сына, который прошел Великую Отечественную войну от Сталинграда-Ленинграда-до Фашистского логово, Берлина. Спи, успокойся. Шалью накройся Сын ваш вернется к вам. Варежки снимет, Крепко обнимет и  Не раз покачает головой. Шлет вам ваш сын Темиржан,  старший лейтенант Мамбетов Т.Х. Полевая почта 72476 «м»».  </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Великая Отечественная война в истории моей семьи</dc:title>
  <dc:creator>х</dc:creator>
  <cp:lastModifiedBy>212</cp:lastModifiedBy>
  <cp:revision>10</cp:revision>
  <dcterms:created xsi:type="dcterms:W3CDTF">2014-12-03T08:43:34Z</dcterms:created>
  <dcterms:modified xsi:type="dcterms:W3CDTF">2019-01-30T09:28:28Z</dcterms:modified>
</cp:coreProperties>
</file>